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6" r:id="rId4"/>
    <p:sldId id="257" r:id="rId5"/>
    <p:sldId id="258" r:id="rId6"/>
    <p:sldId id="265" r:id="rId7"/>
    <p:sldId id="259" r:id="rId8"/>
    <p:sldId id="268" r:id="rId9"/>
    <p:sldId id="269" r:id="rId10"/>
    <p:sldId id="262" r:id="rId11"/>
    <p:sldId id="260" r:id="rId12"/>
    <p:sldId id="261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61"/>
    <p:restoredTop sz="94690"/>
  </p:normalViewPr>
  <p:slideViewPr>
    <p:cSldViewPr snapToGrid="0" snapToObjects="1">
      <p:cViewPr varScale="1">
        <p:scale>
          <a:sx n="83" d="100"/>
          <a:sy n="83" d="100"/>
        </p:scale>
        <p:origin x="2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75C149-E965-4FD5-9D78-6C25D28A8CD3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ADEFF9-66CA-43C4-8F3E-249D6A66DE88}">
      <dgm:prSet/>
      <dgm:spPr/>
      <dgm:t>
        <a:bodyPr/>
        <a:lstStyle/>
        <a:p>
          <a:r>
            <a:rPr lang="en-US" dirty="0" err="1"/>
            <a:t>Aplicação</a:t>
          </a:r>
          <a:r>
            <a:rPr lang="en-US" dirty="0"/>
            <a:t> de </a:t>
          </a:r>
          <a:r>
            <a:rPr lang="en-US" dirty="0" err="1"/>
            <a:t>conceitos</a:t>
          </a:r>
          <a:endParaRPr lang="en-US" dirty="0"/>
        </a:p>
      </dgm:t>
    </dgm:pt>
    <dgm:pt modelId="{D5ADC8FF-5BFC-4099-B5AF-810C8EF2694F}" type="parTrans" cxnId="{428280D7-A11C-4A13-95B3-8F44D1653E71}">
      <dgm:prSet/>
      <dgm:spPr/>
      <dgm:t>
        <a:bodyPr/>
        <a:lstStyle/>
        <a:p>
          <a:endParaRPr lang="en-US"/>
        </a:p>
      </dgm:t>
    </dgm:pt>
    <dgm:pt modelId="{C6F76632-148F-4246-8585-2FED2FE6FD63}" type="sibTrans" cxnId="{428280D7-A11C-4A13-95B3-8F44D1653E71}">
      <dgm:prSet/>
      <dgm:spPr/>
      <dgm:t>
        <a:bodyPr/>
        <a:lstStyle/>
        <a:p>
          <a:endParaRPr lang="en-US"/>
        </a:p>
      </dgm:t>
    </dgm:pt>
    <dgm:pt modelId="{86CFF7E7-AD25-4C0A-9EA3-17BCA5AF361D}">
      <dgm:prSet/>
      <dgm:spPr/>
      <dgm:t>
        <a:bodyPr/>
        <a:lstStyle/>
        <a:p>
          <a:r>
            <a:rPr lang="en-US" dirty="0"/>
            <a:t>Boas </a:t>
          </a:r>
          <a:r>
            <a:rPr lang="en-US" dirty="0" err="1"/>
            <a:t>Práticas</a:t>
          </a:r>
          <a:r>
            <a:rPr lang="en-US" dirty="0"/>
            <a:t> dentro da Infra-</a:t>
          </a:r>
          <a:r>
            <a:rPr lang="en-US" dirty="0" err="1"/>
            <a:t>estrutura</a:t>
          </a:r>
          <a:endParaRPr lang="en-US" dirty="0"/>
        </a:p>
      </dgm:t>
    </dgm:pt>
    <dgm:pt modelId="{0DC343E8-0CA7-4223-81E7-C150349241F4}" type="parTrans" cxnId="{3C4B247A-B15B-44EC-B07A-08DD5E89CA7A}">
      <dgm:prSet/>
      <dgm:spPr/>
      <dgm:t>
        <a:bodyPr/>
        <a:lstStyle/>
        <a:p>
          <a:endParaRPr lang="en-US"/>
        </a:p>
      </dgm:t>
    </dgm:pt>
    <dgm:pt modelId="{5A36325D-4F54-4DD3-B4C2-A62BE4254BB5}" type="sibTrans" cxnId="{3C4B247A-B15B-44EC-B07A-08DD5E89CA7A}">
      <dgm:prSet/>
      <dgm:spPr/>
      <dgm:t>
        <a:bodyPr/>
        <a:lstStyle/>
        <a:p>
          <a:endParaRPr lang="en-US"/>
        </a:p>
      </dgm:t>
    </dgm:pt>
    <dgm:pt modelId="{8616F7D3-FFFA-47B8-B8E8-C0F8E64A3916}">
      <dgm:prSet/>
      <dgm:spPr/>
      <dgm:t>
        <a:bodyPr/>
        <a:lstStyle/>
        <a:p>
          <a:r>
            <a:rPr lang="en-US"/>
            <a:t>Trabalho baseado em um cenário real</a:t>
          </a:r>
        </a:p>
      </dgm:t>
    </dgm:pt>
    <dgm:pt modelId="{89D0596B-D923-4E4B-B736-E6BA89785A90}" type="parTrans" cxnId="{08A5B703-24FE-4995-86FE-294AD7684C59}">
      <dgm:prSet/>
      <dgm:spPr/>
      <dgm:t>
        <a:bodyPr/>
        <a:lstStyle/>
        <a:p>
          <a:endParaRPr lang="en-US"/>
        </a:p>
      </dgm:t>
    </dgm:pt>
    <dgm:pt modelId="{73192912-67E6-4DCD-A190-5D1A487AB723}" type="sibTrans" cxnId="{08A5B703-24FE-4995-86FE-294AD7684C59}">
      <dgm:prSet/>
      <dgm:spPr/>
      <dgm:t>
        <a:bodyPr/>
        <a:lstStyle/>
        <a:p>
          <a:endParaRPr lang="en-US"/>
        </a:p>
      </dgm:t>
    </dgm:pt>
    <dgm:pt modelId="{C67106EF-B35C-43AD-A429-79E033B6E6CC}">
      <dgm:prSet/>
      <dgm:spPr/>
      <dgm:t>
        <a:bodyPr/>
        <a:lstStyle/>
        <a:p>
          <a:r>
            <a:rPr lang="en-US"/>
            <a:t>Familiarização com Diagramas e Projetos de Rede </a:t>
          </a:r>
        </a:p>
      </dgm:t>
    </dgm:pt>
    <dgm:pt modelId="{A7D52367-181F-49F3-A3CD-56D18C7F7389}" type="parTrans" cxnId="{11C33B92-0968-482B-8819-494C98CF519A}">
      <dgm:prSet/>
      <dgm:spPr/>
      <dgm:t>
        <a:bodyPr/>
        <a:lstStyle/>
        <a:p>
          <a:endParaRPr lang="en-US"/>
        </a:p>
      </dgm:t>
    </dgm:pt>
    <dgm:pt modelId="{A708FFDB-E048-4F28-BDAD-53D7A770D3F5}" type="sibTrans" cxnId="{11C33B92-0968-482B-8819-494C98CF519A}">
      <dgm:prSet/>
      <dgm:spPr/>
      <dgm:t>
        <a:bodyPr/>
        <a:lstStyle/>
        <a:p>
          <a:endParaRPr lang="en-US"/>
        </a:p>
      </dgm:t>
    </dgm:pt>
    <dgm:pt modelId="{6146AE3C-1122-364A-8730-6057153C976F}" type="pres">
      <dgm:prSet presAssocID="{E775C149-E965-4FD5-9D78-6C25D28A8CD3}" presName="matrix" presStyleCnt="0">
        <dgm:presLayoutVars>
          <dgm:chMax val="1"/>
          <dgm:dir/>
          <dgm:resizeHandles val="exact"/>
        </dgm:presLayoutVars>
      </dgm:prSet>
      <dgm:spPr/>
    </dgm:pt>
    <dgm:pt modelId="{E98236C7-78C3-0D48-9C36-8F7477714939}" type="pres">
      <dgm:prSet presAssocID="{E775C149-E965-4FD5-9D78-6C25D28A8CD3}" presName="diamond" presStyleLbl="bgShp" presStyleIdx="0" presStyleCnt="1"/>
      <dgm:spPr/>
    </dgm:pt>
    <dgm:pt modelId="{6903F6B7-F832-0946-AD4D-62F125FC4450}" type="pres">
      <dgm:prSet presAssocID="{E775C149-E965-4FD5-9D78-6C25D28A8CD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8A7E32E-0625-8443-876E-13C064D38A7C}" type="pres">
      <dgm:prSet presAssocID="{E775C149-E965-4FD5-9D78-6C25D28A8CD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F9C4833-A1ED-C84E-9DA1-D40FAB09758C}" type="pres">
      <dgm:prSet presAssocID="{E775C149-E965-4FD5-9D78-6C25D28A8CD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BC10A3B-3B6B-E948-8A98-342DE019FD2F}" type="pres">
      <dgm:prSet presAssocID="{E775C149-E965-4FD5-9D78-6C25D28A8CD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8A5B703-24FE-4995-86FE-294AD7684C59}" srcId="{E775C149-E965-4FD5-9D78-6C25D28A8CD3}" destId="{8616F7D3-FFFA-47B8-B8E8-C0F8E64A3916}" srcOrd="2" destOrd="0" parTransId="{89D0596B-D923-4E4B-B736-E6BA89785A90}" sibTransId="{73192912-67E6-4DCD-A190-5D1A487AB723}"/>
    <dgm:cxn modelId="{79F2AC61-0420-C946-8D7B-5CB7BCF0B4DE}" type="presOf" srcId="{C67106EF-B35C-43AD-A429-79E033B6E6CC}" destId="{EBC10A3B-3B6B-E948-8A98-342DE019FD2F}" srcOrd="0" destOrd="0" presId="urn:microsoft.com/office/officeart/2005/8/layout/matrix3"/>
    <dgm:cxn modelId="{3C4B247A-B15B-44EC-B07A-08DD5E89CA7A}" srcId="{E775C149-E965-4FD5-9D78-6C25D28A8CD3}" destId="{86CFF7E7-AD25-4C0A-9EA3-17BCA5AF361D}" srcOrd="1" destOrd="0" parTransId="{0DC343E8-0CA7-4223-81E7-C150349241F4}" sibTransId="{5A36325D-4F54-4DD3-B4C2-A62BE4254BB5}"/>
    <dgm:cxn modelId="{11C33B92-0968-482B-8819-494C98CF519A}" srcId="{E775C149-E965-4FD5-9D78-6C25D28A8CD3}" destId="{C67106EF-B35C-43AD-A429-79E033B6E6CC}" srcOrd="3" destOrd="0" parTransId="{A7D52367-181F-49F3-A3CD-56D18C7F7389}" sibTransId="{A708FFDB-E048-4F28-BDAD-53D7A770D3F5}"/>
    <dgm:cxn modelId="{82180CA4-6D94-EA4F-8FCE-E49C17DE70B6}" type="presOf" srcId="{E775C149-E965-4FD5-9D78-6C25D28A8CD3}" destId="{6146AE3C-1122-364A-8730-6057153C976F}" srcOrd="0" destOrd="0" presId="urn:microsoft.com/office/officeart/2005/8/layout/matrix3"/>
    <dgm:cxn modelId="{3F3D27B8-96E8-CF4B-B01A-491552394959}" type="presOf" srcId="{FFADEFF9-66CA-43C4-8F3E-249D6A66DE88}" destId="{6903F6B7-F832-0946-AD4D-62F125FC4450}" srcOrd="0" destOrd="0" presId="urn:microsoft.com/office/officeart/2005/8/layout/matrix3"/>
    <dgm:cxn modelId="{2E3B52C9-F383-8E45-855A-1CADF982F016}" type="presOf" srcId="{8616F7D3-FFFA-47B8-B8E8-C0F8E64A3916}" destId="{6F9C4833-A1ED-C84E-9DA1-D40FAB09758C}" srcOrd="0" destOrd="0" presId="urn:microsoft.com/office/officeart/2005/8/layout/matrix3"/>
    <dgm:cxn modelId="{428280D7-A11C-4A13-95B3-8F44D1653E71}" srcId="{E775C149-E965-4FD5-9D78-6C25D28A8CD3}" destId="{FFADEFF9-66CA-43C4-8F3E-249D6A66DE88}" srcOrd="0" destOrd="0" parTransId="{D5ADC8FF-5BFC-4099-B5AF-810C8EF2694F}" sibTransId="{C6F76632-148F-4246-8585-2FED2FE6FD63}"/>
    <dgm:cxn modelId="{93FE95F6-9CF8-D346-82F4-F852BD3CFE65}" type="presOf" srcId="{86CFF7E7-AD25-4C0A-9EA3-17BCA5AF361D}" destId="{E8A7E32E-0625-8443-876E-13C064D38A7C}" srcOrd="0" destOrd="0" presId="urn:microsoft.com/office/officeart/2005/8/layout/matrix3"/>
    <dgm:cxn modelId="{77CBCC87-EB57-7840-BD07-0D2D86E8DF2D}" type="presParOf" srcId="{6146AE3C-1122-364A-8730-6057153C976F}" destId="{E98236C7-78C3-0D48-9C36-8F7477714939}" srcOrd="0" destOrd="0" presId="urn:microsoft.com/office/officeart/2005/8/layout/matrix3"/>
    <dgm:cxn modelId="{6C01340F-0FD3-1F47-8246-92591A18AAD4}" type="presParOf" srcId="{6146AE3C-1122-364A-8730-6057153C976F}" destId="{6903F6B7-F832-0946-AD4D-62F125FC4450}" srcOrd="1" destOrd="0" presId="urn:microsoft.com/office/officeart/2005/8/layout/matrix3"/>
    <dgm:cxn modelId="{1575C0E8-D69E-014C-9C24-105614C89FAF}" type="presParOf" srcId="{6146AE3C-1122-364A-8730-6057153C976F}" destId="{E8A7E32E-0625-8443-876E-13C064D38A7C}" srcOrd="2" destOrd="0" presId="urn:microsoft.com/office/officeart/2005/8/layout/matrix3"/>
    <dgm:cxn modelId="{23495883-6A1E-CA46-A3EB-F61F0E4C4385}" type="presParOf" srcId="{6146AE3C-1122-364A-8730-6057153C976F}" destId="{6F9C4833-A1ED-C84E-9DA1-D40FAB09758C}" srcOrd="3" destOrd="0" presId="urn:microsoft.com/office/officeart/2005/8/layout/matrix3"/>
    <dgm:cxn modelId="{9081E225-673E-F748-BAD8-71A5CF92939E}" type="presParOf" srcId="{6146AE3C-1122-364A-8730-6057153C976F}" destId="{EBC10A3B-3B6B-E948-8A98-342DE019FD2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236C7-78C3-0D48-9C36-8F7477714939}">
      <dsp:nvSpPr>
        <dsp:cNvPr id="0" name=""/>
        <dsp:cNvSpPr/>
      </dsp:nvSpPr>
      <dsp:spPr>
        <a:xfrm>
          <a:off x="744537" y="0"/>
          <a:ext cx="4327525" cy="432752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03F6B7-F832-0946-AD4D-62F125FC4450}">
      <dsp:nvSpPr>
        <dsp:cNvPr id="0" name=""/>
        <dsp:cNvSpPr/>
      </dsp:nvSpPr>
      <dsp:spPr>
        <a:xfrm>
          <a:off x="1155652" y="411114"/>
          <a:ext cx="1687734" cy="16877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Aplicação</a:t>
          </a:r>
          <a:r>
            <a:rPr lang="en-US" sz="1500" kern="1200" dirty="0"/>
            <a:t> de </a:t>
          </a:r>
          <a:r>
            <a:rPr lang="en-US" sz="1500" kern="1200" dirty="0" err="1"/>
            <a:t>conceitos</a:t>
          </a:r>
          <a:endParaRPr lang="en-US" sz="1500" kern="1200" dirty="0"/>
        </a:p>
      </dsp:txBody>
      <dsp:txXfrm>
        <a:off x="1238040" y="493502"/>
        <a:ext cx="1522958" cy="1522958"/>
      </dsp:txXfrm>
    </dsp:sp>
    <dsp:sp modelId="{E8A7E32E-0625-8443-876E-13C064D38A7C}">
      <dsp:nvSpPr>
        <dsp:cNvPr id="0" name=""/>
        <dsp:cNvSpPr/>
      </dsp:nvSpPr>
      <dsp:spPr>
        <a:xfrm>
          <a:off x="2973212" y="411114"/>
          <a:ext cx="1687734" cy="16877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Boas </a:t>
          </a:r>
          <a:r>
            <a:rPr lang="en-US" sz="1500" kern="1200" dirty="0" err="1"/>
            <a:t>Práticas</a:t>
          </a:r>
          <a:r>
            <a:rPr lang="en-US" sz="1500" kern="1200" dirty="0"/>
            <a:t> dentro da Infra-</a:t>
          </a:r>
          <a:r>
            <a:rPr lang="en-US" sz="1500" kern="1200" dirty="0" err="1"/>
            <a:t>estrutura</a:t>
          </a:r>
          <a:endParaRPr lang="en-US" sz="1500" kern="1200" dirty="0"/>
        </a:p>
      </dsp:txBody>
      <dsp:txXfrm>
        <a:off x="3055600" y="493502"/>
        <a:ext cx="1522958" cy="1522958"/>
      </dsp:txXfrm>
    </dsp:sp>
    <dsp:sp modelId="{6F9C4833-A1ED-C84E-9DA1-D40FAB09758C}">
      <dsp:nvSpPr>
        <dsp:cNvPr id="0" name=""/>
        <dsp:cNvSpPr/>
      </dsp:nvSpPr>
      <dsp:spPr>
        <a:xfrm>
          <a:off x="1155652" y="2228675"/>
          <a:ext cx="1687734" cy="16877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Trabalho baseado em um cenário real</a:t>
          </a:r>
        </a:p>
      </dsp:txBody>
      <dsp:txXfrm>
        <a:off x="1238040" y="2311063"/>
        <a:ext cx="1522958" cy="1522958"/>
      </dsp:txXfrm>
    </dsp:sp>
    <dsp:sp modelId="{EBC10A3B-3B6B-E948-8A98-342DE019FD2F}">
      <dsp:nvSpPr>
        <dsp:cNvPr id="0" name=""/>
        <dsp:cNvSpPr/>
      </dsp:nvSpPr>
      <dsp:spPr>
        <a:xfrm>
          <a:off x="2973212" y="2228675"/>
          <a:ext cx="1687734" cy="16877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Familiarização com Diagramas e Projetos de Rede </a:t>
          </a:r>
        </a:p>
      </dsp:txBody>
      <dsp:txXfrm>
        <a:off x="3055600" y="2311063"/>
        <a:ext cx="1522958" cy="1522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s://opticanet.com.br/images/materias/2019/06/1926172380_Hcloe_logo_450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C69E-E8D3-F240-A34A-976E356C6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1664"/>
            <a:ext cx="5980764" cy="954107"/>
          </a:xfrm>
        </p:spPr>
        <p:txBody>
          <a:bodyPr/>
          <a:lstStyle/>
          <a:p>
            <a:r>
              <a:rPr lang="en-BR" dirty="0"/>
              <a:t>Projeto de bloco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E7E63-54DC-1248-9D59-34C77CA6A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812" y="4501263"/>
            <a:ext cx="3008964" cy="434974"/>
          </a:xfrm>
        </p:spPr>
        <p:txBody>
          <a:bodyPr>
            <a:normAutofit/>
          </a:bodyPr>
          <a:lstStyle/>
          <a:p>
            <a:r>
              <a:rPr lang="en-BR" sz="2000" b="1" dirty="0"/>
              <a:t>27 de Junho de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76A6A-FF17-C84D-B1A8-BC736A75C428}"/>
              </a:ext>
            </a:extLst>
          </p:cNvPr>
          <p:cNvSpPr txBox="1"/>
          <p:nvPr/>
        </p:nvSpPr>
        <p:spPr>
          <a:xfrm>
            <a:off x="115236" y="5245175"/>
            <a:ext cx="84613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800" b="1" dirty="0"/>
              <a:t>Projeto de desenvolvimento de infra-estrutura </a:t>
            </a:r>
          </a:p>
          <a:p>
            <a:r>
              <a:rPr lang="en-BR" sz="2800" b="1" dirty="0"/>
              <a:t>Rede Clínica de Oftalmologia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DD94D4-1B30-B645-B701-816B9825FC3A}"/>
              </a:ext>
            </a:extLst>
          </p:cNvPr>
          <p:cNvSpPr txBox="1">
            <a:spLocks/>
          </p:cNvSpPr>
          <p:nvPr/>
        </p:nvSpPr>
        <p:spPr>
          <a:xfrm>
            <a:off x="174812" y="3757351"/>
            <a:ext cx="3008964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</a:t>
            </a:r>
            <a:r>
              <a:rPr lang="en-BR" sz="2800" b="1" dirty="0"/>
              <a:t>edro Andrioti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BE12150-2799-0040-85F2-2182B3F8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446" y="0"/>
            <a:ext cx="1794553" cy="17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29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02" name="Group 91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93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981106-5E15-1746-A326-F4A2C356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66" y="2208972"/>
            <a:ext cx="6042975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VLANs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987DBA7-5870-9949-81B2-F85D74CA53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33" y="281354"/>
            <a:ext cx="4185125" cy="644436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A75C8B-6BF3-784F-9031-442DD1E0F92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18" y="4657372"/>
            <a:ext cx="7576616" cy="206835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4204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9" name="Group 4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1EAAE8-1857-184B-980B-B0EE955B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Teste de Conexão 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9490B78-18CD-AC4B-BFBC-47054192C8A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011"/>
          <a:stretch/>
        </p:blipFill>
        <p:spPr>
          <a:xfrm>
            <a:off x="6481008" y="265164"/>
            <a:ext cx="5659600" cy="387466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304673B-6A50-F748-8C29-DBBF0624EE2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8" b="-1"/>
          <a:stretch/>
        </p:blipFill>
        <p:spPr>
          <a:xfrm>
            <a:off x="201453" y="287498"/>
            <a:ext cx="6078102" cy="37912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22" name="Picture 21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CCA2725-0DB9-8F43-BCDF-6CB4B045C1C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56" b="3"/>
          <a:stretch/>
        </p:blipFill>
        <p:spPr>
          <a:xfrm>
            <a:off x="7369881" y="4594299"/>
            <a:ext cx="4557973" cy="210537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4994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58B155-2870-4844-B295-BF04F3849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EC6859F-6DE0-454C-AF7C-3CEC5E54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62E32-706A-B048-A79C-8A743B92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  <a:effectLst/>
        </p:spPr>
        <p:txBody>
          <a:bodyPr>
            <a:normAutofit/>
          </a:bodyPr>
          <a:lstStyle/>
          <a:p>
            <a:r>
              <a:rPr lang="en-BR" sz="3200" dirty="0">
                <a:solidFill>
                  <a:schemeClr val="tx1"/>
                </a:solidFill>
              </a:rPr>
              <a:t>Equipamentos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0FC3B-09BA-B54F-BDBF-33776EF3B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  <a:effectLst/>
        </p:spPr>
        <p:txBody>
          <a:bodyPr>
            <a:normAutofit/>
          </a:bodyPr>
          <a:lstStyle/>
          <a:p>
            <a:r>
              <a:rPr lang="en-BR" sz="1600" dirty="0"/>
              <a:t>Principais equipamentos da Rede</a:t>
            </a:r>
          </a:p>
          <a:p>
            <a:pPr lvl="1"/>
            <a:r>
              <a:rPr lang="en-BR" sz="1400" dirty="0"/>
              <a:t>F</a:t>
            </a:r>
            <a:r>
              <a:rPr lang="en-US" sz="1400" dirty="0" err="1"/>
              <a:t>i</a:t>
            </a:r>
            <a:r>
              <a:rPr lang="en-BR" sz="1400" dirty="0"/>
              <a:t>rewall </a:t>
            </a:r>
          </a:p>
          <a:p>
            <a:pPr lvl="1"/>
            <a:r>
              <a:rPr lang="en-BR" sz="1400" dirty="0"/>
              <a:t>Roteador</a:t>
            </a:r>
          </a:p>
          <a:p>
            <a:pPr lvl="1"/>
            <a:r>
              <a:rPr lang="en-BR" sz="1400" dirty="0"/>
              <a:t>Switch</a:t>
            </a:r>
          </a:p>
          <a:p>
            <a:pPr lvl="1"/>
            <a:r>
              <a:rPr lang="en-BR" sz="1400" dirty="0"/>
              <a:t>Access Point </a:t>
            </a:r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B54A185E-16AF-4E1A-9E7F-1414E2A3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ccess Point Ubiquiti Unifi UAP-AC-LITE">
            <a:extLst>
              <a:ext uri="{FF2B5EF4-FFF2-40B4-BE49-F238E27FC236}">
                <a16:creationId xmlns:a16="http://schemas.microsoft.com/office/drawing/2014/main" id="{F739CE77-B10B-E247-B6F2-4167B9147D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6063" y="2006600"/>
            <a:ext cx="2073596" cy="2073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4D503-5B43-194B-B133-E93D95CFEA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97393" y="1318369"/>
            <a:ext cx="4073533" cy="991122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FFAD646-47B7-4F46-9C43-857C21CDD9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48348" y="3227435"/>
            <a:ext cx="2724939" cy="1221048"/>
          </a:xfrm>
          <a:prstGeom prst="rect">
            <a:avLst/>
          </a:prstGeom>
        </p:spPr>
      </p:pic>
      <p:pic>
        <p:nvPicPr>
          <p:cNvPr id="6" name="Picture 5" descr="A close-up of a keyboard&#10;&#10;Description automatically generated with low confidence">
            <a:extLst>
              <a:ext uri="{FF2B5EF4-FFF2-40B4-BE49-F238E27FC236}">
                <a16:creationId xmlns:a16="http://schemas.microsoft.com/office/drawing/2014/main" id="{1FA2F68C-A2F2-AB46-9869-27F45822386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19774" y="4816770"/>
            <a:ext cx="3567020" cy="9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2AFC7-4A8F-4441-8A61-28295BE49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R" dirty="0"/>
              <a:t>Obrigado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54350-33DB-9345-BC2B-33DE1201AB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BR" sz="2400" dirty="0"/>
              <a:t>“Morra de Velho mas nunca de Covarde” </a:t>
            </a:r>
            <a:r>
              <a:rPr lang="en-BR" sz="1000" dirty="0"/>
              <a:t>CAMPOS, Alexandre</a:t>
            </a:r>
            <a:endParaRPr lang="en-BR" sz="24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88EB7C6-E30A-0E40-8232-E8A86D08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446" y="0"/>
            <a:ext cx="1794553" cy="17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22B77-FA16-4D4E-BAA6-811C61DB3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CA6EF34F-3BAD-4CD8-B05E-03BA773A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50631" y="1050634"/>
            <a:ext cx="6857997" cy="4756735"/>
          </a:xfrm>
          <a:custGeom>
            <a:avLst/>
            <a:gdLst>
              <a:gd name="connsiteX0" fmla="*/ 6857997 w 6857997"/>
              <a:gd name="connsiteY0" fmla="*/ 0 h 4756735"/>
              <a:gd name="connsiteX1" fmla="*/ 6857997 w 6857997"/>
              <a:gd name="connsiteY1" fmla="*/ 4458285 h 4756735"/>
              <a:gd name="connsiteX2" fmla="*/ 4861980 w 6857997"/>
              <a:gd name="connsiteY2" fmla="*/ 4458285 h 4756735"/>
              <a:gd name="connsiteX3" fmla="*/ 4480980 w 6857997"/>
              <a:gd name="connsiteY3" fmla="*/ 4744036 h 4756735"/>
              <a:gd name="connsiteX4" fmla="*/ 4472514 w 6857997"/>
              <a:gd name="connsiteY4" fmla="*/ 4747210 h 4756735"/>
              <a:gd name="connsiteX5" fmla="*/ 4459814 w 6857997"/>
              <a:gd name="connsiteY5" fmla="*/ 4751973 h 4756735"/>
              <a:gd name="connsiteX6" fmla="*/ 4447114 w 6857997"/>
              <a:gd name="connsiteY6" fmla="*/ 4756735 h 4756735"/>
              <a:gd name="connsiteX7" fmla="*/ 4436530 w 6857997"/>
              <a:gd name="connsiteY7" fmla="*/ 4756735 h 4756735"/>
              <a:gd name="connsiteX8" fmla="*/ 4423830 w 6857997"/>
              <a:gd name="connsiteY8" fmla="*/ 4756735 h 4756735"/>
              <a:gd name="connsiteX9" fmla="*/ 4413247 w 6857997"/>
              <a:gd name="connsiteY9" fmla="*/ 4751973 h 4756735"/>
              <a:gd name="connsiteX10" fmla="*/ 4400547 w 6857997"/>
              <a:gd name="connsiteY10" fmla="*/ 4747210 h 4756735"/>
              <a:gd name="connsiteX11" fmla="*/ 4392080 w 6857997"/>
              <a:gd name="connsiteY11" fmla="*/ 4744036 h 4756735"/>
              <a:gd name="connsiteX12" fmla="*/ 4011080 w 6857997"/>
              <a:gd name="connsiteY12" fmla="*/ 4458285 h 4756735"/>
              <a:gd name="connsiteX13" fmla="*/ 0 w 6857997"/>
              <a:gd name="connsiteY13" fmla="*/ 4458285 h 4756735"/>
              <a:gd name="connsiteX14" fmla="*/ 1 w 6857997"/>
              <a:gd name="connsiteY14" fmla="*/ 0 h 475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7997" h="4756735">
                <a:moveTo>
                  <a:pt x="6857997" y="0"/>
                </a:moveTo>
                <a:lnTo>
                  <a:pt x="6857997" y="4458285"/>
                </a:lnTo>
                <a:lnTo>
                  <a:pt x="4861980" y="4458285"/>
                </a:lnTo>
                <a:lnTo>
                  <a:pt x="4480980" y="4744036"/>
                </a:lnTo>
                <a:lnTo>
                  <a:pt x="4472514" y="4747210"/>
                </a:lnTo>
                <a:lnTo>
                  <a:pt x="4459814" y="4751973"/>
                </a:lnTo>
                <a:lnTo>
                  <a:pt x="4447114" y="4756735"/>
                </a:lnTo>
                <a:lnTo>
                  <a:pt x="4436530" y="4756735"/>
                </a:lnTo>
                <a:lnTo>
                  <a:pt x="4423830" y="4756735"/>
                </a:lnTo>
                <a:lnTo>
                  <a:pt x="4413247" y="4751973"/>
                </a:lnTo>
                <a:lnTo>
                  <a:pt x="4400547" y="4747210"/>
                </a:lnTo>
                <a:lnTo>
                  <a:pt x="4392080" y="4744036"/>
                </a:lnTo>
                <a:lnTo>
                  <a:pt x="4011080" y="4458285"/>
                </a:lnTo>
                <a:lnTo>
                  <a:pt x="0" y="445828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A08EC-1EDC-A044-B916-770AD235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918252"/>
            <a:ext cx="3365439" cy="39976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 err="1"/>
              <a:t>Objetivo</a:t>
            </a:r>
            <a:r>
              <a:rPr lang="en-US" sz="4400" dirty="0"/>
              <a:t> do </a:t>
            </a:r>
            <a:r>
              <a:rPr lang="en-US" sz="4400" dirty="0" err="1"/>
              <a:t>Projeto</a:t>
            </a:r>
            <a:r>
              <a:rPr lang="en-US" sz="4400" dirty="0"/>
              <a:t> 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DFC903D-1A21-45EF-8475-FE44E7ADD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752556"/>
              </p:ext>
            </p:extLst>
          </p:nvPr>
        </p:nvGraphicFramePr>
        <p:xfrm>
          <a:off x="5556250" y="1262063"/>
          <a:ext cx="5816600" cy="432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76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6">
            <a:extLst>
              <a:ext uri="{FF2B5EF4-FFF2-40B4-BE49-F238E27FC236}">
                <a16:creationId xmlns:a16="http://schemas.microsoft.com/office/drawing/2014/main" id="{70FFA424-278D-4545-90BA-07151469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58680CB-633A-40EA-9BE4-A37269ABE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4" descr="HCLOE abre unidade na Zona Oeste de São Paulo">
            <a:extLst>
              <a:ext uri="{FF2B5EF4-FFF2-40B4-BE49-F238E27FC236}">
                <a16:creationId xmlns:a16="http://schemas.microsoft.com/office/drawing/2014/main" id="{1FD8F034-CB36-E345-803D-94F9FE213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430" b="-2"/>
          <a:stretch>
            <a:fillRect/>
          </a:stretch>
        </p:blipFill>
        <p:spPr bwMode="auto">
          <a:xfrm>
            <a:off x="939641" y="604055"/>
            <a:ext cx="4658937" cy="282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AAB8394-B110-47AC-8383-80994591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91746"/>
            <a:ext cx="7379208" cy="2666254"/>
          </a:xfrm>
          <a:custGeom>
            <a:avLst/>
            <a:gdLst>
              <a:gd name="connsiteX0" fmla="*/ 0 w 7379208"/>
              <a:gd name="connsiteY0" fmla="*/ 0 h 2666254"/>
              <a:gd name="connsiteX1" fmla="*/ 1996017 w 7379208"/>
              <a:gd name="connsiteY1" fmla="*/ 0 h 2666254"/>
              <a:gd name="connsiteX2" fmla="*/ 2377017 w 7379208"/>
              <a:gd name="connsiteY2" fmla="*/ 263783 h 2666254"/>
              <a:gd name="connsiteX3" fmla="*/ 2385484 w 7379208"/>
              <a:gd name="connsiteY3" fmla="*/ 266713 h 2666254"/>
              <a:gd name="connsiteX4" fmla="*/ 2398184 w 7379208"/>
              <a:gd name="connsiteY4" fmla="*/ 271110 h 2666254"/>
              <a:gd name="connsiteX5" fmla="*/ 2410883 w 7379208"/>
              <a:gd name="connsiteY5" fmla="*/ 275506 h 2666254"/>
              <a:gd name="connsiteX6" fmla="*/ 2421467 w 7379208"/>
              <a:gd name="connsiteY6" fmla="*/ 275506 h 2666254"/>
              <a:gd name="connsiteX7" fmla="*/ 2434167 w 7379208"/>
              <a:gd name="connsiteY7" fmla="*/ 275506 h 2666254"/>
              <a:gd name="connsiteX8" fmla="*/ 2444750 w 7379208"/>
              <a:gd name="connsiteY8" fmla="*/ 271110 h 2666254"/>
              <a:gd name="connsiteX9" fmla="*/ 2457450 w 7379208"/>
              <a:gd name="connsiteY9" fmla="*/ 266713 h 2666254"/>
              <a:gd name="connsiteX10" fmla="*/ 2465917 w 7379208"/>
              <a:gd name="connsiteY10" fmla="*/ 263783 h 2666254"/>
              <a:gd name="connsiteX11" fmla="*/ 2846917 w 7379208"/>
              <a:gd name="connsiteY11" fmla="*/ 0 h 2666254"/>
              <a:gd name="connsiteX12" fmla="*/ 7376836 w 7379208"/>
              <a:gd name="connsiteY12" fmla="*/ 0 h 2666254"/>
              <a:gd name="connsiteX13" fmla="*/ 7376836 w 7379208"/>
              <a:gd name="connsiteY13" fmla="*/ 1754930 h 2666254"/>
              <a:gd name="connsiteX14" fmla="*/ 7379208 w 7379208"/>
              <a:gd name="connsiteY14" fmla="*/ 1754930 h 2666254"/>
              <a:gd name="connsiteX15" fmla="*/ 7379208 w 7379208"/>
              <a:gd name="connsiteY15" fmla="*/ 2666254 h 2666254"/>
              <a:gd name="connsiteX16" fmla="*/ 7376836 w 7379208"/>
              <a:gd name="connsiteY16" fmla="*/ 2666254 h 2666254"/>
              <a:gd name="connsiteX17" fmla="*/ 0 w 7379208"/>
              <a:gd name="connsiteY17" fmla="*/ 2666254 h 2666254"/>
              <a:gd name="connsiteX18" fmla="*/ 0 w 7379208"/>
              <a:gd name="connsiteY18" fmla="*/ 2332906 h 2666254"/>
              <a:gd name="connsiteX19" fmla="*/ 0 w 7379208"/>
              <a:gd name="connsiteY19" fmla="*/ 2004773 h 2666254"/>
              <a:gd name="connsiteX20" fmla="*/ 0 w 7379208"/>
              <a:gd name="connsiteY20" fmla="*/ 1754930 h 26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379208" h="2666254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7376836" y="0"/>
                </a:lnTo>
                <a:lnTo>
                  <a:pt x="7376836" y="1754930"/>
                </a:lnTo>
                <a:lnTo>
                  <a:pt x="7379208" y="1754930"/>
                </a:lnTo>
                <a:lnTo>
                  <a:pt x="7379208" y="2666254"/>
                </a:lnTo>
                <a:lnTo>
                  <a:pt x="7376836" y="2666254"/>
                </a:lnTo>
                <a:lnTo>
                  <a:pt x="0" y="2666254"/>
                </a:lnTo>
                <a:lnTo>
                  <a:pt x="0" y="2332906"/>
                </a:lnTo>
                <a:lnTo>
                  <a:pt x="0" y="2004773"/>
                </a:lnTo>
                <a:lnTo>
                  <a:pt x="0" y="175493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81480-FE29-364C-AEFE-A54FE10D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4" y="4474381"/>
            <a:ext cx="6344596" cy="122699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</a:rPr>
              <a:t>Sobre</a:t>
            </a:r>
            <a:r>
              <a:rPr lang="en-US" sz="4800" dirty="0">
                <a:solidFill>
                  <a:schemeClr val="tx1"/>
                </a:solidFill>
              </a:rPr>
              <a:t> a </a:t>
            </a:r>
            <a:r>
              <a:rPr lang="en-US" sz="4800" dirty="0" err="1">
                <a:solidFill>
                  <a:schemeClr val="tx1"/>
                </a:solidFill>
              </a:rPr>
              <a:t>HCloe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indoor, ceiling, wall, kitchen&#10;&#10;Description automatically generated">
            <a:extLst>
              <a:ext uri="{FF2B5EF4-FFF2-40B4-BE49-F238E27FC236}">
                <a16:creationId xmlns:a16="http://schemas.microsoft.com/office/drawing/2014/main" id="{BD6C57D7-6932-A542-9BB9-0371C1C0412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4" r="-3" b="-3"/>
          <a:stretch/>
        </p:blipFill>
        <p:spPr>
          <a:xfrm>
            <a:off x="7456932" y="4623458"/>
            <a:ext cx="4657342" cy="2175299"/>
          </a:xfrm>
          <a:prstGeom prst="rect">
            <a:avLst/>
          </a:prstGeom>
        </p:spPr>
      </p:pic>
      <p:pic>
        <p:nvPicPr>
          <p:cNvPr id="6" name="Picture 5" descr="A picture containing indoor, floor, wall, ceiling&#10;&#10;Description automatically generated">
            <a:extLst>
              <a:ext uri="{FF2B5EF4-FFF2-40B4-BE49-F238E27FC236}">
                <a16:creationId xmlns:a16="http://schemas.microsoft.com/office/drawing/2014/main" id="{DE4B4960-75ED-3844-9D74-6CB3061AB69D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" r="1" b="20176"/>
          <a:stretch/>
        </p:blipFill>
        <p:spPr>
          <a:xfrm>
            <a:off x="7456932" y="88906"/>
            <a:ext cx="4649537" cy="2175308"/>
          </a:xfrm>
          <a:prstGeom prst="rect">
            <a:avLst/>
          </a:prstGeom>
        </p:spPr>
      </p:pic>
      <p:pic>
        <p:nvPicPr>
          <p:cNvPr id="7" name="Picture 6" descr="A picture containing indoor, wall, toilet, tub&#10;&#10;Description automatically generated">
            <a:extLst>
              <a:ext uri="{FF2B5EF4-FFF2-40B4-BE49-F238E27FC236}">
                <a16:creationId xmlns:a16="http://schemas.microsoft.com/office/drawing/2014/main" id="{16D56CD7-BF06-8A47-A090-EF718FE59BE9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326"/>
          <a:stretch/>
        </p:blipFill>
        <p:spPr>
          <a:xfrm>
            <a:off x="7464737" y="2352045"/>
            <a:ext cx="4649537" cy="21835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1C10CC-B791-4B49-A13D-1A6F39882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4088" y="0"/>
            <a:ext cx="5838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96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9F457-1B35-C246-BC5B-375C45FA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dirty="0" err="1"/>
              <a:t>Cronograma</a:t>
            </a:r>
            <a:endParaRPr lang="en-US" sz="4100" dirty="0"/>
          </a:p>
        </p:txBody>
      </p:sp>
      <p:pic>
        <p:nvPicPr>
          <p:cNvPr id="8" name="Content Placeholder 7" descr="Table, Excel&#10;&#10;Description automatically generated">
            <a:extLst>
              <a:ext uri="{FF2B5EF4-FFF2-40B4-BE49-F238E27FC236}">
                <a16:creationId xmlns:a16="http://schemas.microsoft.com/office/drawing/2014/main" id="{5FC17CFA-6630-3B42-8DE2-15F9B7BAD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6112" y="327154"/>
            <a:ext cx="7379266" cy="603254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2768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5A56C-B488-FE4C-83A8-D74C3018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 err="1"/>
              <a:t>Topologia</a:t>
            </a:r>
            <a:r>
              <a:rPr lang="en-US" sz="4400" dirty="0"/>
              <a:t> </a:t>
            </a:r>
            <a:r>
              <a:rPr lang="en-US" sz="4400" dirty="0" err="1"/>
              <a:t>Física</a:t>
            </a:r>
            <a:endParaRPr lang="en-US" sz="4400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4C9F820-BEFB-9B42-BDA4-5DF82FD9716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57" y="129042"/>
            <a:ext cx="7259210" cy="627175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5418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5A56C-B488-FE4C-83A8-D74C3018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 err="1"/>
              <a:t>Diagrama</a:t>
            </a:r>
            <a:r>
              <a:rPr lang="en-US" sz="4400" dirty="0"/>
              <a:t> da Rede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2E50A96F-65AB-8A42-90E6-900910B62E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62" y="406732"/>
            <a:ext cx="7103481" cy="60445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90424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70FFA424-278D-4545-90BA-07151469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11104-2675-454D-8FE7-ADCE1EE40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68" y="1942088"/>
            <a:ext cx="4961534" cy="11752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 err="1"/>
              <a:t>Endereçamento</a:t>
            </a:r>
            <a:r>
              <a:rPr lang="en-US" sz="47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8680CB-633A-40EA-9BE4-A37269ABE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76836" y="0"/>
            <a:ext cx="481516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0DF98-28A6-7445-99A9-BE19166360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45" y="5345561"/>
            <a:ext cx="2306955" cy="1133475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860E29C-BF39-114E-A585-668FCF7C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51" y="0"/>
            <a:ext cx="2139559" cy="6907603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CE129B23-B174-E94A-84F7-CB832C90762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537" y="2227758"/>
            <a:ext cx="4620962" cy="2142410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92844AAE-AE21-2344-9FA0-F2E80F94285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537" y="61952"/>
            <a:ext cx="4426760" cy="2142410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3DD8CBAA-DC4D-9448-B5A2-9E00762E352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36" y="4432120"/>
            <a:ext cx="4620962" cy="22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5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02DD4-5BC7-7F40-833C-3456226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Configurações</a:t>
            </a:r>
            <a:r>
              <a:rPr lang="en-US" dirty="0"/>
              <a:t> </a:t>
            </a:r>
            <a:r>
              <a:rPr lang="en-US" dirty="0" err="1"/>
              <a:t>Básicas</a:t>
            </a:r>
            <a:r>
              <a:rPr lang="en-US" dirty="0"/>
              <a:t> </a:t>
            </a: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0F5D12E8-61CD-1040-80BF-5D4DC0735A1C}"/>
              </a:ext>
            </a:extLst>
          </p:cNvPr>
          <p:cNvSpPr txBox="1"/>
          <p:nvPr/>
        </p:nvSpPr>
        <p:spPr>
          <a:xfrm>
            <a:off x="818713" y="2413000"/>
            <a:ext cx="3835583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b="1" dirty="0"/>
              <a:t>Hostname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b="1" dirty="0"/>
              <a:t>Enable secret</a:t>
            </a:r>
            <a:r>
              <a:rPr lang="en-US" sz="2000" dirty="0"/>
              <a:t> 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b="1" dirty="0"/>
              <a:t>Banner </a:t>
            </a:r>
            <a:r>
              <a:rPr lang="en-US" sz="2000" b="1" dirty="0" err="1"/>
              <a:t>Motd</a:t>
            </a:r>
            <a:r>
              <a:rPr lang="en-US" sz="2000" dirty="0"/>
              <a:t> 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b="1" dirty="0"/>
              <a:t>Interface description</a:t>
            </a:r>
            <a:r>
              <a:rPr lang="en-US" sz="2000" dirty="0"/>
              <a:t> </a:t>
            </a:r>
            <a:endParaRPr lang="en-US" sz="2000" b="1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b="1" dirty="0"/>
              <a:t>Line Console</a:t>
            </a:r>
            <a:r>
              <a:rPr lang="en-US" sz="2000" dirty="0"/>
              <a:t> 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b="1" dirty="0"/>
              <a:t>Service password-encryption</a:t>
            </a:r>
            <a:r>
              <a:rPr lang="en-US" sz="2000" dirty="0"/>
              <a:t> 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b="1" dirty="0"/>
              <a:t>Exec-Timeout</a:t>
            </a:r>
            <a:r>
              <a:rPr lang="en-US" sz="2000" dirty="0"/>
              <a:t>  </a:t>
            </a:r>
          </a:p>
        </p:txBody>
      </p:sp>
      <p:pic>
        <p:nvPicPr>
          <p:cNvPr id="32" name="Graphic 31" descr="Key">
            <a:extLst>
              <a:ext uri="{FF2B5EF4-FFF2-40B4-BE49-F238E27FC236}">
                <a16:creationId xmlns:a16="http://schemas.microsoft.com/office/drawing/2014/main" id="{F8C05454-E40F-48B4-9106-AA8819DA3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99" y="2185988"/>
            <a:ext cx="2523707" cy="252370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24" name="Graphic 6" descr="Laptop Secure">
            <a:extLst>
              <a:ext uri="{FF2B5EF4-FFF2-40B4-BE49-F238E27FC236}">
                <a16:creationId xmlns:a16="http://schemas.microsoft.com/office/drawing/2014/main" id="{E42D9B8A-A040-584B-A2CD-807ADF1F2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4735" y="3814642"/>
            <a:ext cx="2523708" cy="252370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6757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44489-BCC2-6D46-B968-9B02E987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89" y="536805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Protocolos</a:t>
            </a:r>
            <a:r>
              <a:rPr lang="en-US" dirty="0"/>
              <a:t> </a:t>
            </a:r>
            <a:r>
              <a:rPr lang="en-US" dirty="0" err="1"/>
              <a:t>Implementados</a:t>
            </a:r>
            <a:endParaRPr lang="en-US" dirty="0"/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025593D5-2F1B-C947-8F6C-2179F61B1CBA}"/>
              </a:ext>
            </a:extLst>
          </p:cNvPr>
          <p:cNvSpPr txBox="1"/>
          <p:nvPr/>
        </p:nvSpPr>
        <p:spPr>
          <a:xfrm>
            <a:off x="818713" y="2413000"/>
            <a:ext cx="3835583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b="1" dirty="0"/>
              <a:t>ACLs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b="1" dirty="0"/>
              <a:t>DHCP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b="1" dirty="0"/>
              <a:t>NAT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b="1" dirty="0" err="1"/>
              <a:t>Etherchannel</a:t>
            </a:r>
            <a:endParaRPr lang="en-US" b="1" dirty="0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b="1" dirty="0"/>
              <a:t>HRSP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b="1" dirty="0"/>
              <a:t>PVST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600" dirty="0"/>
          </a:p>
        </p:txBody>
      </p:sp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CAEC9F65-DC7C-4AFF-B64C-FA7EFAD26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1618" y="2105986"/>
            <a:ext cx="2872176" cy="287217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9" name="Graphic 18" descr="Processor">
            <a:extLst>
              <a:ext uri="{FF2B5EF4-FFF2-40B4-BE49-F238E27FC236}">
                <a16:creationId xmlns:a16="http://schemas.microsoft.com/office/drawing/2014/main" id="{3456CFC3-34DC-1F47-AFD7-3C12231DF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1079" y="3967843"/>
            <a:ext cx="2290919" cy="229091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3781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105</Words>
  <Application>Microsoft Macintosh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Wingdings 2</vt:lpstr>
      <vt:lpstr>Quotable</vt:lpstr>
      <vt:lpstr>Projeto de bloco</vt:lpstr>
      <vt:lpstr>Objetivo do Projeto </vt:lpstr>
      <vt:lpstr>Sobre a HCloe</vt:lpstr>
      <vt:lpstr>Cronograma</vt:lpstr>
      <vt:lpstr>Topologia Física</vt:lpstr>
      <vt:lpstr>Diagrama da Rede</vt:lpstr>
      <vt:lpstr>Endereçamento </vt:lpstr>
      <vt:lpstr>Configurações Básicas </vt:lpstr>
      <vt:lpstr>Protocolos Implementados</vt:lpstr>
      <vt:lpstr>VLANs</vt:lpstr>
      <vt:lpstr>Teste de Conexão </vt:lpstr>
      <vt:lpstr>Equipamentos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bloco</dc:title>
  <dc:creator>Pedro Andrioti</dc:creator>
  <cp:lastModifiedBy>Pedro Andrioti</cp:lastModifiedBy>
  <cp:revision>4</cp:revision>
  <dcterms:created xsi:type="dcterms:W3CDTF">2021-06-27T19:25:33Z</dcterms:created>
  <dcterms:modified xsi:type="dcterms:W3CDTF">2021-06-27T21:36:49Z</dcterms:modified>
</cp:coreProperties>
</file>